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511" r:id="rId2"/>
    <p:sldId id="463" r:id="rId3"/>
    <p:sldId id="512" r:id="rId4"/>
    <p:sldId id="513" r:id="rId5"/>
    <p:sldId id="514" r:id="rId6"/>
    <p:sldId id="515" r:id="rId7"/>
    <p:sldId id="516" r:id="rId8"/>
    <p:sldId id="494" r:id="rId9"/>
    <p:sldId id="503" r:id="rId10"/>
    <p:sldId id="522" r:id="rId11"/>
    <p:sldId id="520" r:id="rId12"/>
    <p:sldId id="523" r:id="rId13"/>
    <p:sldId id="521" r:id="rId14"/>
    <p:sldId id="504" r:id="rId15"/>
    <p:sldId id="524" r:id="rId16"/>
    <p:sldId id="525" r:id="rId17"/>
    <p:sldId id="526" r:id="rId18"/>
    <p:sldId id="52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0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77819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2/CSS%20Inline/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brakesindia_UI5_Fiori_Feb7/blob/master/Day%202/CSS%20Inline/images/bgimage.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2/CSS%20Internal/index.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2/CSS%20External/css/mystyle.css" TargetMode="External"/><Relationship Id="rId4" Type="http://schemas.openxmlformats.org/officeDocument/2006/relationships/hyperlink" Target="https://github.com/soyuztechnologies/brakesindia_UI5_Fiori_Feb7/blob/master/Day%202/CSS%20External/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2/JS%20Basics.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2/MultiMedia%20Tags/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2/Table%20in%20HTML/index.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xmlns=""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CSS</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xmlns=""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xmlns=""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xmlns=""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xmlns=""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xmlns=""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xmlns=""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Internal CSS</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xmlns=""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xmlns=""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xmlns=""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xmlns=""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xmlns=""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xmlns=""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xmlns=""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xmlns=""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xmlns=""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xmlns=""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xmlns=""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xmlns=""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xmlns=""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xmlns=""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xmlns=""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xmlns=""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xmlns=""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xmlns=""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xmlns=""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xmlns=""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xmlns=""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xmlns=""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xmlns=""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xmlns=""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xmlns=""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xmlns=""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xmlns=""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xmlns=""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xmlns=""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xmlns=""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xmlns=""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xmlns=""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External CSS</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5" y="779089"/>
            <a:ext cx="7987714" cy="2585323"/>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t>css(folder)</a:t>
            </a:r>
          </a:p>
          <a:p>
            <a:pPr marL="742950" lvl="1"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xmlns="" id="{E2B7A163-B3D0-4A2D-891A-308864FDB074}"/>
              </a:ext>
            </a:extLst>
          </p:cNvPr>
          <p:cNvGrpSpPr/>
          <p:nvPr/>
        </p:nvGrpSpPr>
        <p:grpSpPr>
          <a:xfrm>
            <a:off x="354998" y="3747174"/>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xmlns=""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xmlns=""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xmlns=""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xmlns=""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xmlns=""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xmlns=""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xmlns=""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xmlns=""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r>
              <a:rPr lang="en-US" dirty="0"/>
              <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xmlns=""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xmlns=""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xmlns=""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JS Basics</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a:hlinkClick r:id="rId4"/>
              </a:rPr>
              <a:t>JSBasics</a:t>
            </a:r>
            <a:endParaRPr lang="en-US" dirty="0"/>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xmlns="" id="{73A79EAA-1647-4107-B296-669CE3D2F38F}"/>
              </a:ext>
            </a:extLst>
          </p:cNvPr>
          <p:cNvSpPr txBox="1"/>
          <p:nvPr/>
        </p:nvSpPr>
        <p:spPr>
          <a:xfrm>
            <a:off x="261764" y="899721"/>
            <a:ext cx="532935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the Multimedia Tags</a:t>
            </a:r>
          </a:p>
          <a:p>
            <a:pPr marL="742950" lvl="1" indent="-285750">
              <a:buFont typeface="Arial" panose="020B0604020202020204" pitchFamily="34" charset="0"/>
              <a:buChar char="•"/>
            </a:pPr>
            <a:r>
              <a:rPr lang="en-US" dirty="0"/>
              <a:t>Understanding how to create Table using HTML</a:t>
            </a:r>
          </a:p>
          <a:p>
            <a:pPr marL="742950" lvl="1" indent="-285750">
              <a:buFont typeface="Arial" panose="020B0604020202020204" pitchFamily="34" charset="0"/>
              <a:buChar char="•"/>
            </a:pPr>
            <a:r>
              <a:rPr lang="en-US" dirty="0"/>
              <a:t>Introduction to the CSS</a:t>
            </a:r>
          </a:p>
          <a:p>
            <a:pPr marL="742950" lvl="1" indent="-285750">
              <a:buFont typeface="Arial" panose="020B0604020202020204" pitchFamily="34" charset="0"/>
              <a:buChar char="•"/>
            </a:pPr>
            <a:r>
              <a:rPr lang="en-US" dirty="0"/>
              <a:t>Why we use CSS</a:t>
            </a:r>
          </a:p>
          <a:p>
            <a:pPr marL="742950" lvl="1" indent="-285750">
              <a:buFont typeface="Arial" panose="020B0604020202020204" pitchFamily="34" charset="0"/>
              <a:buChar char="•"/>
            </a:pPr>
            <a:r>
              <a:rPr lang="en-US" dirty="0"/>
              <a:t>Introduction to Inline CSS</a:t>
            </a:r>
          </a:p>
          <a:p>
            <a:pPr marL="742950" lvl="1" indent="-285750">
              <a:buFont typeface="Arial" panose="020B0604020202020204" pitchFamily="34" charset="0"/>
              <a:buChar char="•"/>
            </a:pPr>
            <a:r>
              <a:rPr lang="en-US" dirty="0"/>
              <a:t>Introduction the Internal CSS</a:t>
            </a:r>
          </a:p>
          <a:p>
            <a:pPr marL="742950" lvl="1" indent="-285750">
              <a:buFont typeface="Arial" panose="020B0604020202020204" pitchFamily="34" charset="0"/>
              <a:buChar char="•"/>
            </a:pPr>
            <a:r>
              <a:rPr lang="en-US" dirty="0"/>
              <a:t>Introduction the External CSS</a:t>
            </a:r>
          </a:p>
          <a:p>
            <a:pPr marL="742950" lvl="1" indent="-285750">
              <a:buFont typeface="Arial" panose="020B0604020202020204" pitchFamily="34" charset="0"/>
              <a:buChar char="•"/>
            </a:pPr>
            <a:r>
              <a:rPr lang="en-US" dirty="0"/>
              <a:t>Understanding the Box Model in CSS</a:t>
            </a:r>
          </a:p>
          <a:p>
            <a:pPr marL="742950" lvl="1" indent="-285750">
              <a:buFont typeface="Arial" panose="020B0604020202020204" pitchFamily="34" charset="0"/>
              <a:buChar char="•"/>
            </a:pPr>
            <a:r>
              <a:rPr lang="en-US" dirty="0"/>
              <a:t>Introduction to JavaScript</a:t>
            </a:r>
          </a:p>
          <a:p>
            <a:pPr marL="742950" lvl="1" indent="-285750">
              <a:buFont typeface="Arial" panose="020B0604020202020204" pitchFamily="34" charset="0"/>
              <a:buChar char="•"/>
            </a:pPr>
            <a:r>
              <a:rPr lang="en-US" dirty="0"/>
              <a:t>Why we use JavaScript</a:t>
            </a:r>
          </a:p>
          <a:p>
            <a:pPr marL="742950" lvl="1" indent="-285750">
              <a:buFont typeface="Arial" panose="020B0604020202020204" pitchFamily="34" charset="0"/>
              <a:buChar char="•"/>
            </a:pPr>
            <a:r>
              <a:rPr lang="en-US" dirty="0"/>
              <a:t>Variable in JavaScript</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xmlns=""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xmlns=""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xmlns=""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xmlns=""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xmlns=""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xmlns=""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xmlns=""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xmlns=""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xmlns=""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xmlns=""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Multimedia Tags</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xmlns=""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xmlns=""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xmlns=""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Tags</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452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xmlns=""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xmlns=""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xmlns=""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xmlns=""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xmlns=""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xmlns=""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xmlns=""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xmlns=""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xmlns=""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xmlns=""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xmlns=""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xmlns=""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xmlns=""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xmlns=""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xmlns=""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xmlns=""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xmlns=""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xmlns=""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xmlns=""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xmlns=""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xmlns=""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xmlns=""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xmlns=""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xmlns=""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xmlns=""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xmlns=""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xmlns=""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xmlns=""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xmlns=""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xmlns=""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xmlns=""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xmlns=""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xmlns=""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xmlns=""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xmlns=""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xmlns=""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xmlns=""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xmlns=""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xmlns=""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xmlns=""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xmlns=""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xmlns=""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10531</TotalTime>
  <Words>1060</Words>
  <Application>Microsoft Office PowerPoint</Application>
  <PresentationFormat>Widescreen</PresentationFormat>
  <Paragraphs>225</Paragraphs>
  <Slides>24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(body)</vt:lpstr>
      <vt:lpstr>Calibri Light</vt:lpstr>
      <vt:lpstr>Consolas</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B Sharada</cp:lastModifiedBy>
  <cp:revision>700</cp:revision>
  <dcterms:created xsi:type="dcterms:W3CDTF">2016-07-10T03:33:26Z</dcterms:created>
  <dcterms:modified xsi:type="dcterms:W3CDTF">2022-02-09T08:34:27Z</dcterms:modified>
</cp:coreProperties>
</file>